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0" r:id="rId3"/>
    <p:sldId id="273" r:id="rId4"/>
    <p:sldId id="275" r:id="rId5"/>
    <p:sldId id="281" r:id="rId6"/>
    <p:sldId id="282" r:id="rId7"/>
    <p:sldId id="274" r:id="rId8"/>
    <p:sldId id="277" r:id="rId9"/>
    <p:sldId id="278" r:id="rId10"/>
    <p:sldId id="284" r:id="rId11"/>
    <p:sldId id="285" r:id="rId12"/>
    <p:sldId id="287" r:id="rId13"/>
    <p:sldId id="279" r:id="rId14"/>
    <p:sldId id="286" r:id="rId15"/>
    <p:sldId id="288" r:id="rId16"/>
    <p:sldId id="28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2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6884D-B1B4-494A-83E1-30EF30747F88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9B2E-3BB6-4922-A265-928A60F64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7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D3102-BEAA-401D-87F7-10E77E5D22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68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36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83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0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70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296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1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4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3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30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81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264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23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18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47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B504-4845-474D-B3BE-837D1FA9CA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76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EDE59-FD72-E2C0-59D7-67C44F47C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C3B21F-B869-0AAE-F06B-5C6792002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4E908-F2DF-8326-F845-C5B214E1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CAED4-D7BD-E28C-B531-CA4D6702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2B474-D655-B860-25E4-1B98744A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37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315B0-2050-68A3-9367-1D65A9AB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8E9C15-7F37-DB23-8C17-34FE15A2C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2D78D7-44EB-94AD-ECC9-1F7C3A50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B883C-525D-4264-F2C9-6E52CA0E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825D4-D7B7-103A-B52A-770F2F25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3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4AF7BA-341C-87BC-EC55-C78F22711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B45439-9B6E-26BE-8C50-10833B26A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80D4A-8664-6C8E-82D4-E3861899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A64E8-7117-62D6-A41E-08B963D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68A538-89BC-301C-7C77-67F2B8D2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0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96229-33F4-DA25-F950-844230A3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30CCC9-41DF-F18E-0D16-4FA62C75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AEF63-5173-FBF7-8E7C-B98553FB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96666-6DC2-13E4-E631-43FB34E4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0E1FC-0B0E-2596-C309-DE5ED0CA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8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A13AB-B0F0-6E1F-E165-2FD5C77A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2A877E-7C2E-9A4F-D936-9F0546AF9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DACAC-DAA6-A618-CFBD-D127351F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192365-4D57-87C0-FE38-E2857210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9484C-7D60-0774-3FDD-21E843D6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14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7C553-8518-7C66-1D23-C5423A07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B06EEF-35B0-29C0-7008-C4087BD06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77D71E-16AD-00EF-406D-0917A4867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FF9328-CCD5-17C3-132E-E2FE52BA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6E011-7890-3009-4DA9-012229AC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D14DA4-3DFF-8209-7D16-3BF43FBB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2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19EF6-8C04-4550-884A-1D750FE2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0D390A-B7B1-2017-F216-B214C2514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4E3F53-472B-AC6B-F373-CDCADA56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F883DB-6AA1-EDAB-50BC-D724A4825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DECA6E-42E1-326C-EF1F-59111E8AC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DCBB98-9C21-882F-E7A4-FAC55AD9F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D60382-B0B8-6770-7296-0B5A2CB9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264EC9-E3C2-114E-6A17-200CCB93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311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9F8F5-DE55-75AA-9D3E-CE1489E1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BDBB30-3CBD-0ACD-30C6-58F450D9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03C8E8-18C2-7C39-CE07-74A5DD86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1E6B82-42C0-5902-004B-D2E29821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90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5104D0-95AB-B283-D54B-C53274BF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B13849-7074-6E57-6128-D565EBE7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E214B-E0B0-5669-95A4-2D15E88F3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97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0A660-7C53-66E4-36B0-877D50FBD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FF234-62A2-1D3A-AFE2-1FB31D935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AD9F8F-0646-21C6-FC62-03B76BFB3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FF1C94-2BBA-DFBE-26CD-8B37F14E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DF35D1-3B48-0B8D-9051-DBE29C74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315A7-C9AD-8359-6373-65613802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7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53B7B-2251-1ABF-44FE-DF8634D0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9D1E22-AE0B-545B-0B4D-370F50B53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251ABA-D2D7-AAB6-E5DA-6C5FC505D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EF647-8C24-9DEC-970D-3F76FF31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D2E3F-FE31-DBE3-DAB3-CA7959E7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DD4A8C-0359-34F1-9B72-E117B9BB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48D1C2-CF7F-4850-C1F5-509E23BE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1F0157-3456-AC32-247C-920376365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1B4AE-5AC6-225B-C5CA-CBA970A16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5CEC-BF3C-40C5-A2BC-65F1E9BAE242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F724F-BB89-D7EE-238A-558CC81BE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EDFA6-8CA4-CCCF-9016-2EEAB9C60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1658B-A249-4C31-AD6D-48B2FBE26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7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mp4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5B9C-F32C-2A70-8E96-45E7A4F61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7275"/>
            <a:ext cx="9144000" cy="1801700"/>
          </a:xfrm>
        </p:spPr>
        <p:txBody>
          <a:bodyPr>
            <a:noAutofit/>
          </a:bodyPr>
          <a:lstStyle/>
          <a:p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</a:t>
            </a:r>
            <a:r>
              <a:rPr lang="ko-KR" altLang="en-US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캡스톤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디자인 </a:t>
            </a:r>
            <a:b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발표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D7381B-A85C-D396-E1F6-35E5C4C3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09" y="4093852"/>
            <a:ext cx="9545382" cy="24577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17D7619-FDE1-3568-00B7-924EFF9466D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8FA77-FD07-A594-3AC7-EF025A3F4005}"/>
              </a:ext>
            </a:extLst>
          </p:cNvPr>
          <p:cNvSpPr txBox="1"/>
          <p:nvPr/>
        </p:nvSpPr>
        <p:spPr>
          <a:xfrm>
            <a:off x="3129883" y="3397779"/>
            <a:ext cx="571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🌳🌺🌾너에게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닿기를조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💐🌼🥕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김민정 임재원 임형준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72656-B0E9-77DE-363F-7D4FC032A834}"/>
              </a:ext>
            </a:extLst>
          </p:cNvPr>
          <p:cNvSpPr txBox="1"/>
          <p:nvPr/>
        </p:nvSpPr>
        <p:spPr>
          <a:xfrm>
            <a:off x="9095362" y="273345"/>
            <a:ext cx="292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2022-2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게임캡스톤디자인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52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내용 </a:t>
            </a: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플레이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448E-E859-3C00-9B76-8A81AF4ADB08}"/>
              </a:ext>
            </a:extLst>
          </p:cNvPr>
          <p:cNvSpPr txBox="1"/>
          <p:nvPr/>
        </p:nvSpPr>
        <p:spPr>
          <a:xfrm>
            <a:off x="402336" y="1786206"/>
            <a:ext cx="108297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방식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제한 시간 내에 장애물 맵을 통과하는 것이 목표이다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장애물을 피하거나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safety region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사용하여 장애물에 충돌하지 않도록 해야한다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장애물에 충돌한 경우 캐릭터가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ragdoll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상태가 되면서 뒤로 날아가게 되어 시간 지연이 발생한다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lvl="1"/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기술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Upper body simulation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Physical hit simulation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Runner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Game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ED970-01DA-5C70-C3B9-E65B60C56D83}"/>
              </a:ext>
            </a:extLst>
          </p:cNvPr>
          <p:cNvSpPr txBox="1"/>
          <p:nvPr/>
        </p:nvSpPr>
        <p:spPr>
          <a:xfrm>
            <a:off x="5313943" y="6202019"/>
            <a:ext cx="264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Safety region </a:t>
            </a:r>
            <a:r>
              <a:rPr lang="ko-KR" altLang="en-US"/>
              <a:t>사용안함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DFB71-0AEF-D6CE-B033-2308D24CBAC7}"/>
              </a:ext>
            </a:extLst>
          </p:cNvPr>
          <p:cNvSpPr txBox="1"/>
          <p:nvPr/>
        </p:nvSpPr>
        <p:spPr>
          <a:xfrm>
            <a:off x="8327908" y="6202019"/>
            <a:ext cx="264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Safety region </a:t>
            </a:r>
            <a:r>
              <a:rPr lang="ko-KR" altLang="en-US"/>
              <a:t>사용함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7546DE-D618-A029-084A-23E57DB435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4" t="6334" r="16709"/>
          <a:stretch/>
        </p:blipFill>
        <p:spPr>
          <a:xfrm>
            <a:off x="8228303" y="3251200"/>
            <a:ext cx="2595886" cy="28337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59608E-73B0-CAA8-C95A-C51B20E8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0" t="3571" r="20072" b="-954"/>
          <a:stretch/>
        </p:blipFill>
        <p:spPr>
          <a:xfrm>
            <a:off x="5362865" y="3249134"/>
            <a:ext cx="2531919" cy="28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9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내용 </a:t>
            </a: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플레이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Runner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Game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517CC-9C1B-3DB8-018E-E76476E51DDD}"/>
              </a:ext>
            </a:extLst>
          </p:cNvPr>
          <p:cNvSpPr txBox="1"/>
          <p:nvPr/>
        </p:nvSpPr>
        <p:spPr>
          <a:xfrm>
            <a:off x="548400" y="4379946"/>
            <a:ext cx="7500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Safety region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사용하면 캐릭터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상호작용 되는 물체에 효과 발생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Upper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body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simulation</a:t>
            </a:r>
          </a:p>
          <a:p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그림 14" descr="레고, 장난감, 파란색이(가) 표시된 사진&#10;&#10;자동 생성된 설명">
            <a:extLst>
              <a:ext uri="{FF2B5EF4-FFF2-40B4-BE49-F238E27FC236}">
                <a16:creationId xmlns:a16="http://schemas.microsoft.com/office/drawing/2014/main" id="{F24BB0EC-B3F0-B4D1-A0E8-C453C97D5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617" y="1829844"/>
            <a:ext cx="2608929" cy="2354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1EE205-6F00-E5F1-B874-BDD7566780A1}"/>
              </a:ext>
            </a:extLst>
          </p:cNvPr>
          <p:cNvSpPr txBox="1"/>
          <p:nvPr/>
        </p:nvSpPr>
        <p:spPr>
          <a:xfrm>
            <a:off x="9511897" y="4379946"/>
            <a:ext cx="1476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Foot 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15B49D-0487-3ED6-2318-25FC827FB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38" y="1812132"/>
            <a:ext cx="2665387" cy="23718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393FD9-A94F-E509-844A-F642E724F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0" y="1812131"/>
            <a:ext cx="2584643" cy="23718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5A74F5-9FC3-E3A9-2F5D-A221CF4EA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25" y="1812132"/>
            <a:ext cx="2286319" cy="23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내용 </a:t>
            </a: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플레이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Runner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Game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517CC-9C1B-3DB8-018E-E76476E51DDD}"/>
              </a:ext>
            </a:extLst>
          </p:cNvPr>
          <p:cNvSpPr txBox="1"/>
          <p:nvPr/>
        </p:nvSpPr>
        <p:spPr>
          <a:xfrm>
            <a:off x="841705" y="4271719"/>
            <a:ext cx="292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Timer system and 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EE205-6F00-E5F1-B874-BDD7566780A1}"/>
              </a:ext>
            </a:extLst>
          </p:cNvPr>
          <p:cNvSpPr txBox="1"/>
          <p:nvPr/>
        </p:nvSpPr>
        <p:spPr>
          <a:xfrm>
            <a:off x="8562528" y="2950996"/>
            <a:ext cx="305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Safety region gage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5AD85C-FE73-0927-0403-2B38744FE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1658145"/>
            <a:ext cx="2326415" cy="249388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1BB62CB-411A-BD5C-1FDA-20979389D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286" y="1658145"/>
            <a:ext cx="2186813" cy="2493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DAC783-AAA8-B190-E8FA-47EBDAD954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1" r="27415"/>
          <a:stretch/>
        </p:blipFill>
        <p:spPr>
          <a:xfrm>
            <a:off x="5181004" y="1451003"/>
            <a:ext cx="3299441" cy="214632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F042BD7-6DDA-C487-4D86-45FAE69515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0" t="5376" r="16178"/>
          <a:stretch/>
        </p:blipFill>
        <p:spPr>
          <a:xfrm>
            <a:off x="5181004" y="3755772"/>
            <a:ext cx="3299441" cy="27111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BD153D-B919-E9E6-9ED5-44251705CA15}"/>
              </a:ext>
            </a:extLst>
          </p:cNvPr>
          <p:cNvSpPr txBox="1"/>
          <p:nvPr/>
        </p:nvSpPr>
        <p:spPr>
          <a:xfrm>
            <a:off x="8502972" y="5820574"/>
            <a:ext cx="345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원거리 공격을 응용한 장애물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32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내용 </a:t>
            </a: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플레이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448E-E859-3C00-9B76-8A81AF4ADB08}"/>
              </a:ext>
            </a:extLst>
          </p:cNvPr>
          <p:cNvSpPr txBox="1"/>
          <p:nvPr/>
        </p:nvSpPr>
        <p:spPr>
          <a:xfrm>
            <a:off x="402336" y="1786206"/>
            <a:ext cx="108297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방식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장애물 맵을 통과 시 제한 시간 내에 도착하지 못하면 패널티를 받고 전투를 시작하게 된다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전투장에서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전투하여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전투장 밖으로 떨어뜨리면 승리하게 된다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lvl="1"/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기술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Physical Hit reaction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타격 부위 색 변경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Action Game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 descr="대지, 사람, 파란색, 자동장치이(가) 표시된 사진&#10;&#10;자동 생성된 설명">
            <a:extLst>
              <a:ext uri="{FF2B5EF4-FFF2-40B4-BE49-F238E27FC236}">
                <a16:creationId xmlns:a16="http://schemas.microsoft.com/office/drawing/2014/main" id="{E67201FD-8923-F7E3-6499-62C47060A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663" y="3391688"/>
            <a:ext cx="2707515" cy="2282196"/>
          </a:xfrm>
          <a:prstGeom prst="rect">
            <a:avLst/>
          </a:prstGeom>
        </p:spPr>
      </p:pic>
      <p:pic>
        <p:nvPicPr>
          <p:cNvPr id="9" name="그림 8" descr="장난감, 파란색이(가) 표시된 사진&#10;&#10;자동 생성된 설명">
            <a:extLst>
              <a:ext uri="{FF2B5EF4-FFF2-40B4-BE49-F238E27FC236}">
                <a16:creationId xmlns:a16="http://schemas.microsoft.com/office/drawing/2014/main" id="{DB76BFDC-58A4-8A7C-6FE3-662EB036D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659" y="3391688"/>
            <a:ext cx="2201334" cy="2299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918E7-7B60-3299-11A8-A097EE4F22DF}"/>
              </a:ext>
            </a:extLst>
          </p:cNvPr>
          <p:cNvSpPr txBox="1"/>
          <p:nvPr/>
        </p:nvSpPr>
        <p:spPr>
          <a:xfrm>
            <a:off x="6215443" y="5792345"/>
            <a:ext cx="238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Kinematic Animation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F4103C-B8B9-ABDC-E9F1-4498F7FEF7F7}"/>
              </a:ext>
            </a:extLst>
          </p:cNvPr>
          <p:cNvSpPr txBox="1"/>
          <p:nvPr/>
        </p:nvSpPr>
        <p:spPr>
          <a:xfrm>
            <a:off x="9253659" y="5789378"/>
            <a:ext cx="238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Physics Animation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8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내용 </a:t>
            </a: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플레이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Action Game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95BC2B19-C681-0D68-EBD6-28734DD35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5" y="1627418"/>
            <a:ext cx="2894336" cy="2401938"/>
          </a:xfrm>
          <a:prstGeom prst="rect">
            <a:avLst/>
          </a:prstGeom>
        </p:spPr>
      </p:pic>
      <p:pic>
        <p:nvPicPr>
          <p:cNvPr id="11" name="그림 10" descr="스포츠, 운동경기, 플레이어이(가) 표시된 사진&#10;&#10;자동 생성된 설명">
            <a:extLst>
              <a:ext uri="{FF2B5EF4-FFF2-40B4-BE49-F238E27FC236}">
                <a16:creationId xmlns:a16="http://schemas.microsoft.com/office/drawing/2014/main" id="{66C48073-CBD3-1AE4-E07B-5CBAE30F6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82" y="2439237"/>
            <a:ext cx="2747962" cy="35234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9495D6-5C6C-7D0C-9730-DF6657600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6" y="4267200"/>
            <a:ext cx="2911689" cy="23080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561CE-A073-C3A8-BDDC-F0D65CBF8308}"/>
              </a:ext>
            </a:extLst>
          </p:cNvPr>
          <p:cNvSpPr txBox="1"/>
          <p:nvPr/>
        </p:nvSpPr>
        <p:spPr>
          <a:xfrm>
            <a:off x="3537591" y="1656167"/>
            <a:ext cx="473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몸통 부위를 맞았을 때 뒤로 날아가는 효과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피격 부위 색을 변화 시키는 효과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(AI)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원거리 공격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0DD97A-92CA-DE42-5F4E-43D4B9A4D13C}"/>
              </a:ext>
            </a:extLst>
          </p:cNvPr>
          <p:cNvSpPr txBox="1"/>
          <p:nvPr/>
        </p:nvSpPr>
        <p:spPr>
          <a:xfrm>
            <a:off x="5690954" y="6141907"/>
            <a:ext cx="547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몸통이 아닌 다른 부위에 피격시 뒤로 밀리는 효과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8D6C65-3B15-E929-50B4-45A17153C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82" y="3560759"/>
            <a:ext cx="2782733" cy="24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0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내용 </a:t>
            </a: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플레이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Action Game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KakaoTalk_20221205_225240647_AdobeExpress">
            <a:hlinkClick r:id="" action="ppaction://media"/>
            <a:extLst>
              <a:ext uri="{FF2B5EF4-FFF2-40B4-BE49-F238E27FC236}">
                <a16:creationId xmlns:a16="http://schemas.microsoft.com/office/drawing/2014/main" id="{34E0DDDD-6F62-2B23-1825-C000A6EF52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336" y="2180307"/>
            <a:ext cx="5466434" cy="2944850"/>
          </a:xfrm>
          <a:prstGeom prst="rect">
            <a:avLst/>
          </a:prstGeom>
        </p:spPr>
      </p:pic>
      <p:pic>
        <p:nvPicPr>
          <p:cNvPr id="5" name="짐_AdobeExpress">
            <a:hlinkClick r:id="" action="ppaction://media"/>
            <a:extLst>
              <a:ext uri="{FF2B5EF4-FFF2-40B4-BE49-F238E27FC236}">
                <a16:creationId xmlns:a16="http://schemas.microsoft.com/office/drawing/2014/main" id="{393BBFCD-BF09-837F-9A31-26057F23C2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73032" y="2180307"/>
            <a:ext cx="5374497" cy="2934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39E575-3290-7A65-DB13-74A7956C94D5}"/>
              </a:ext>
            </a:extLst>
          </p:cNvPr>
          <p:cNvSpPr txBox="1"/>
          <p:nvPr/>
        </p:nvSpPr>
        <p:spPr>
          <a:xfrm>
            <a:off x="1591733" y="5328354"/>
            <a:ext cx="250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승리 시나리오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9F498-B320-1277-1143-6A698158179B}"/>
              </a:ext>
            </a:extLst>
          </p:cNvPr>
          <p:cNvSpPr txBox="1"/>
          <p:nvPr/>
        </p:nvSpPr>
        <p:spPr>
          <a:xfrm>
            <a:off x="7905496" y="5323016"/>
            <a:ext cx="268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패배 시나리오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68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 및 고찰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448E-E859-3C00-9B76-8A81AF4ADB08}"/>
              </a:ext>
            </a:extLst>
          </p:cNvPr>
          <p:cNvSpPr txBox="1"/>
          <p:nvPr/>
        </p:nvSpPr>
        <p:spPr>
          <a:xfrm>
            <a:off x="402336" y="1786206"/>
            <a:ext cx="10988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논문 기술을 활용하여 게임 내에서 장애물과 상호작용에 있어서 새로운 애니메이션을 필요로 하지 않고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기반 애니메이션으로 적절한 애니메이션 생성 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장애물 뿐 아니라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과의 인터랙션에도 신체 부위 별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Physics Hit Reaction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적용하여 활용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내 존재하는 다양한 상황에 있어서 자연스러운 상호작용과 타격감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현실감 있는 애니메이션 연출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한계점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Skeleton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제어에 있어서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Keyframe Animation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기준으로 삼는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PID controller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기반의 방식을 사용하였기에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Animation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고정되지 않고 흔들리는 문제가 있음촿</a:t>
            </a:r>
          </a:p>
        </p:txBody>
      </p:sp>
    </p:spTree>
    <p:extLst>
      <p:ext uri="{BB962C8B-B14F-4D97-AF65-F5344CB8AC3E}">
        <p14:creationId xmlns:p14="http://schemas.microsoft.com/office/powerpoint/2010/main" val="1982777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1317"/>
            <a:ext cx="499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34F6-80B5-5A2A-C992-1195217728CA}"/>
              </a:ext>
            </a:extLst>
          </p:cNvPr>
          <p:cNvSpPr txBox="1"/>
          <p:nvPr/>
        </p:nvSpPr>
        <p:spPr>
          <a:xfrm>
            <a:off x="402336" y="1787857"/>
            <a:ext cx="71175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주제 선정 동기</a:t>
            </a:r>
            <a:endParaRPr lang="en-US" altLang="ko-KR" sz="2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타겟 논문 및 기술</a:t>
            </a:r>
            <a:endParaRPr lang="en-US" altLang="ko-KR" sz="2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목표</a:t>
            </a:r>
            <a:endParaRPr lang="en-US" altLang="ko-KR" sz="2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 내용</a:t>
            </a:r>
            <a:endParaRPr lang="en-US" altLang="ko-KR" sz="2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 및 고찰</a:t>
            </a:r>
            <a:endParaRPr lang="en-US" altLang="ko-KR" sz="2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34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주제 선정 동기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448E-E859-3C00-9B76-8A81AF4ADB08}"/>
              </a:ext>
            </a:extLst>
          </p:cNvPr>
          <p:cNvSpPr txBox="1"/>
          <p:nvPr/>
        </p:nvSpPr>
        <p:spPr>
          <a:xfrm>
            <a:off x="402336" y="1649726"/>
            <a:ext cx="10829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게임을 만들면서 자연스러운 애니메이션은 필수적인 요소이다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특히 주변 환경과의 상호작용에 있어서는 많은 애니메이션이 필요하지만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애니메이션을 만들어 두는 것은 불가능하다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상호작용에 있어서 물체가 가지는 특성에 따라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Kinematics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Physics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활용하여 동적으로 반응하는 애니메이션 생성 방법에 관심을 가지게 되었다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선택한 논문의 경우 기존까지 존재하던 하체 관련 절차적 애니메이션이 아닌 상체에 관한 절차적 애니메이션이었기 때문에 게임 내 새로운 경험을 줄 수 있을 것이라고 생각했다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6" name="그림 15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2B6BF5CF-83A4-25FF-A9AA-4B5AAFD5F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7" b="21148"/>
          <a:stretch/>
        </p:blipFill>
        <p:spPr>
          <a:xfrm>
            <a:off x="2194369" y="3768744"/>
            <a:ext cx="7502081" cy="28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7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타겟 논문 및 기술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448E-E859-3C00-9B76-8A81AF4ADB08}"/>
              </a:ext>
            </a:extLst>
          </p:cNvPr>
          <p:cNvSpPr txBox="1"/>
          <p:nvPr/>
        </p:nvSpPr>
        <p:spPr>
          <a:xfrm>
            <a:off x="445291" y="3357116"/>
            <a:ext cx="11512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Upper body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대하여 물리를 기반으로 주변의 환경과 실시간 상호작용하여 새로운 환경에 자연스럽게 반응하는 모션을 생성하는 기술에 대한 논문이다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Keyframe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애니메이션을 기반 애니메이션으로 하고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Kinematic constraints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physics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결합한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Hybrid Method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캐릭터를 제어한다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애니메이션을 동작하는데 사용되는 컨트롤러에 물체의 타입에 따라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stiffness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제어하는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Antagonistic Controller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추가하여 같은 상황에서도 다르게 행동하는 모션을 만들어 낼 수 있다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Overview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244DFA-E31E-5EC1-A5FE-9F273F06E7D1}"/>
              </a:ext>
            </a:extLst>
          </p:cNvPr>
          <p:cNvSpPr txBox="1"/>
          <p:nvPr/>
        </p:nvSpPr>
        <p:spPr>
          <a:xfrm>
            <a:off x="6158416" y="1773803"/>
            <a:ext cx="5446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>
                <a:solidFill>
                  <a:srgbClr val="24292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“Generating Upper-Body Motion for Real-Time Characters Making their Way through Dynamic Environments” </a:t>
            </a:r>
            <a:r>
              <a:rPr lang="en-US" altLang="ko-KR" i="0">
                <a:solidFill>
                  <a:srgbClr val="24292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SCA 2022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8F16E1-B92F-BBFF-8786-B804880C9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1" y="1769530"/>
            <a:ext cx="5650709" cy="139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4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타겟 논문 및 기술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Hybrid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E4FBEA-63B1-8B58-F734-292C8948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1721678"/>
            <a:ext cx="5278740" cy="3918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5C7E2E-5CE7-6ABA-CF80-7D790778F520}"/>
              </a:ext>
            </a:extLst>
          </p:cNvPr>
          <p:cNvSpPr txBox="1"/>
          <p:nvPr/>
        </p:nvSpPr>
        <p:spPr>
          <a:xfrm>
            <a:off x="5582187" y="176219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Hybrid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Model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은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Keyframe Animation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기반으로 하여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Physical simulation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섞은 모델이다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방식을 이용하여 몸체의 각 부분들이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physical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kinematic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좌표계를 넘나들 수 있다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Input skeleton</a:t>
            </a:r>
            <a:r>
              <a:rPr lang="ko-KR" altLang="en-US" sz="1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해당 </a:t>
            </a:r>
            <a:r>
              <a:rPr lang="en-US" altLang="ko-KR" sz="1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Hybrid Model</a:t>
            </a:r>
            <a:r>
              <a:rPr lang="ko-KR" altLang="en-US" sz="1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 환경과 반응하여 얻는 </a:t>
            </a:r>
            <a:r>
              <a:rPr lang="en-US" altLang="ko-KR" sz="1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Responsive Skeleton</a:t>
            </a:r>
            <a:r>
              <a:rPr lang="ko-KR" altLang="en-US" sz="1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생성할 수 있다</a:t>
            </a:r>
            <a:r>
              <a:rPr lang="en-US" altLang="ko-KR" sz="1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8D383B9F-7FB6-DB8E-A3B9-E422C194D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70" y="3756748"/>
            <a:ext cx="4622857" cy="260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1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타겟 논문 및 기술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Visibility Model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0F392B-96A0-E54D-9A24-5F2C0C379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49" y="2904951"/>
            <a:ext cx="3443532" cy="2449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3A2C84-B81A-A04A-5853-82432B3770FD}"/>
              </a:ext>
            </a:extLst>
          </p:cNvPr>
          <p:cNvSpPr txBox="1"/>
          <p:nvPr/>
        </p:nvSpPr>
        <p:spPr>
          <a:xfrm>
            <a:off x="402335" y="1704622"/>
            <a:ext cx="11496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캐릭터의 주변 외부 물체 인식을 위한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safety region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있고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region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안에 들어온 경우 물체를 감지하게 된다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감지한 물체의 정보를 가지고 캐릭터의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stiffness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설정하게 되고 반응 시간에 따라서도 실시간으로 주변 환경과의 인터랙션을 수행할 수 있어 기존의 애니메이션 보다 더 사실적인 애니메이션으로 활용할 수 있다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SCA2022_ Generating Upper-Body Motion for Real-Time Characters in Dynamic Environments - YouTube 외 페이지 6개 - 개인 - Microsoft​ Edge 2022-09-19 21-12-08_Trim (3)">
            <a:hlinkClick r:id="" action="ppaction://media"/>
            <a:extLst>
              <a:ext uri="{FF2B5EF4-FFF2-40B4-BE49-F238E27FC236}">
                <a16:creationId xmlns:a16="http://schemas.microsoft.com/office/drawing/2014/main" id="{9917A928-3863-E774-F013-5053CE4A2F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59188" y="2904951"/>
            <a:ext cx="6015863" cy="33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0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목표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448E-E859-3C00-9B76-8A81AF4ADB08}"/>
              </a:ext>
            </a:extLst>
          </p:cNvPr>
          <p:cNvSpPr txBox="1"/>
          <p:nvPr/>
        </p:nvSpPr>
        <p:spPr>
          <a:xfrm>
            <a:off x="402336" y="1786206"/>
            <a:ext cx="108297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기술 적용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논문의 기술을 응용하여 게임 내 물체들과 상호작용이 가능한 상체 시뮬레이션 구현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물체들 뿐만 아니라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와의 상호작용에 있어서도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physical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상호작용 구현 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유저가 적의 다양한 부위를 공격하며 해당 공격을 받았을 때 적절한 리액션과 효과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원거리와 근거리 공격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주변 환경과의 상호작용 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목표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73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내용 </a:t>
            </a: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적용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448E-E859-3C00-9B76-8A81AF4ADB08}"/>
              </a:ext>
            </a:extLst>
          </p:cNvPr>
          <p:cNvSpPr txBox="1"/>
          <p:nvPr/>
        </p:nvSpPr>
        <p:spPr>
          <a:xfrm>
            <a:off x="402336" y="1786206"/>
            <a:ext cx="114509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논문의 기술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Keyframe Animation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재생하는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Kinematic Skeleton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Kinematic Skeleton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기반으로 제어되는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Ragdoll Skeleton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Skeleton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섞어서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Kinematic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Ragdoll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함께 사용하는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Responsive Skeleton</a:t>
            </a:r>
          </a:p>
          <a:p>
            <a:pPr lvl="1"/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3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가지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Skeleton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기반으로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Hybrid Model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</a:t>
            </a:r>
            <a:b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Unreal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Physics Asset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Physical Animation Component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기반으로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Hybrid Moel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Unreal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Physical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Animation Component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분석하여 캐릭터를 제어하는 부분을 논문의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Antagonistic Controller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대체하려 하였지만 문제가 해결되지 않은 부분이 존재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2"/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Unreal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내장 기능을 그대로 사용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Anchor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시스템을 캐릭터에 사용하고자 했으나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Kinematic Skeleton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은 다른 물체와의 상호작용에 있어 충돌 되지 않는 문제 발생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2"/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Ragdoll Skeleton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만을 사용하고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stiffness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매우 강하게 설정하여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Kinematic Skeleton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처럼 보이게 설정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Hybrid Model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96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A7D8F9-27A4-F3E6-C731-9998747837CB}"/>
              </a:ext>
            </a:extLst>
          </p:cNvPr>
          <p:cNvSpPr/>
          <p:nvPr/>
        </p:nvSpPr>
        <p:spPr>
          <a:xfrm>
            <a:off x="173736" y="164592"/>
            <a:ext cx="11878056" cy="652585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F5E2-13DE-2CEB-FD12-873C767954C1}"/>
              </a:ext>
            </a:extLst>
          </p:cNvPr>
          <p:cNvSpPr txBox="1"/>
          <p:nvPr/>
        </p:nvSpPr>
        <p:spPr>
          <a:xfrm>
            <a:off x="402336" y="484632"/>
            <a:ext cx="6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내용 </a:t>
            </a: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플레이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0AD315-B6DD-B10F-BA24-FCCAF6FE8926}"/>
              </a:ext>
            </a:extLst>
          </p:cNvPr>
          <p:cNvSpPr/>
          <p:nvPr/>
        </p:nvSpPr>
        <p:spPr>
          <a:xfrm>
            <a:off x="173736" y="484632"/>
            <a:ext cx="228600" cy="9815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448E-E859-3C00-9B76-8A81AF4ADB08}"/>
              </a:ext>
            </a:extLst>
          </p:cNvPr>
          <p:cNvSpPr txBox="1"/>
          <p:nvPr/>
        </p:nvSpPr>
        <p:spPr>
          <a:xfrm>
            <a:off x="402335" y="1798121"/>
            <a:ext cx="7849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방식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Runner Game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을 진행 후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Action Game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92C9B-E252-6E9D-1EE1-10A1F1333338}"/>
              </a:ext>
            </a:extLst>
          </p:cNvPr>
          <p:cNvSpPr txBox="1"/>
          <p:nvPr/>
        </p:nvSpPr>
        <p:spPr>
          <a:xfrm>
            <a:off x="402336" y="1049560"/>
            <a:ext cx="893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설명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0CDD099D-57FC-BB4E-041A-D6E6B8261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92" y="2927977"/>
            <a:ext cx="3882586" cy="1998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8FAC74-7814-C14F-0C5F-4BB73CE38FEE}"/>
              </a:ext>
            </a:extLst>
          </p:cNvPr>
          <p:cNvSpPr txBox="1"/>
          <p:nvPr/>
        </p:nvSpPr>
        <p:spPr>
          <a:xfrm>
            <a:off x="402335" y="5213544"/>
            <a:ext cx="593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제한 시간 내에 장애물이 존재하는 맵을 통과하여 도착 지점까지 도달하는 것이 목표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도착 지점에 도달한 후 전투장으로 이동하여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전투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728CF-E0B1-FD34-834F-E598DF7BA156}"/>
              </a:ext>
            </a:extLst>
          </p:cNvPr>
          <p:cNvSpPr txBox="1"/>
          <p:nvPr/>
        </p:nvSpPr>
        <p:spPr>
          <a:xfrm>
            <a:off x="6617969" y="5213544"/>
            <a:ext cx="5171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전투장 밖으로 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떨어뜨리면 게임에서 승리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D62D0-C492-2CDC-E219-A9BF536DA785}"/>
              </a:ext>
            </a:extLst>
          </p:cNvPr>
          <p:cNvSpPr txBox="1"/>
          <p:nvPr/>
        </p:nvSpPr>
        <p:spPr>
          <a:xfrm>
            <a:off x="2331995" y="2449425"/>
            <a:ext cx="168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Runner Game</a:t>
            </a:r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8995C-3CDC-2E7E-33B3-F6763D05BE39}"/>
              </a:ext>
            </a:extLst>
          </p:cNvPr>
          <p:cNvSpPr txBox="1"/>
          <p:nvPr/>
        </p:nvSpPr>
        <p:spPr>
          <a:xfrm>
            <a:off x="8275599" y="2443779"/>
            <a:ext cx="168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Action Game</a:t>
            </a:r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 descr="하늘, 다채로운이(가) 표시된 사진&#10;&#10;자동 생성된 설명">
            <a:extLst>
              <a:ext uri="{FF2B5EF4-FFF2-40B4-BE49-F238E27FC236}">
                <a16:creationId xmlns:a16="http://schemas.microsoft.com/office/drawing/2014/main" id="{6372C40E-FF70-F855-5217-7B42EF73E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28" y="2927977"/>
            <a:ext cx="3571447" cy="19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791</Words>
  <Application>Microsoft Office PowerPoint</Application>
  <PresentationFormat>와이드스크린</PresentationFormat>
  <Paragraphs>135</Paragraphs>
  <Slides>16</Slides>
  <Notes>16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에스코어 드림 3 Light</vt:lpstr>
      <vt:lpstr>에스코어 드림 4 Regular</vt:lpstr>
      <vt:lpstr>에스코어 드림 5 Medium</vt:lpstr>
      <vt:lpstr>Arial</vt:lpstr>
      <vt:lpstr>Office 테마</vt:lpstr>
      <vt:lpstr>게임 캡스톤 디자인  최종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임 형준</cp:lastModifiedBy>
  <cp:revision>760</cp:revision>
  <dcterms:created xsi:type="dcterms:W3CDTF">2022-11-07T10:46:36Z</dcterms:created>
  <dcterms:modified xsi:type="dcterms:W3CDTF">2022-12-06T10:31:32Z</dcterms:modified>
</cp:coreProperties>
</file>